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4" r:id="rId19"/>
    <p:sldId id="258"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p:restoredTop sz="74204"/>
  </p:normalViewPr>
  <p:slideViewPr>
    <p:cSldViewPr snapToGrid="0" snapToObjects="1">
      <p:cViewPr varScale="1">
        <p:scale>
          <a:sx n="78" d="100"/>
          <a:sy n="78" d="100"/>
        </p:scale>
        <p:origin x="20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knowledge base such as Wikipedia has the structure of classes, subclasses, instances, and the edges between them. This structure usually can be represented as triples in RDF graph.</a:t>
            </a:r>
            <a:r>
              <a:rPr lang="en-US" baseline="0" dirty="0" smtClean="0"/>
              <a:t> But to make a trade-off between cost and performance, we mainly use these three fold hierarchical</a:t>
            </a:r>
            <a:r>
              <a:rPr lang="zh-CN" altLang="en-US" baseline="0" dirty="0" smtClean="0"/>
              <a:t> </a:t>
            </a:r>
            <a:r>
              <a:rPr lang="en-US" altLang="zh-CN" baseline="0" dirty="0" smtClean="0"/>
              <a:t>structure instead of graphs of triples. The taxonomy graph represent the class to subclass relations, for example, the node “main topic classifications” contains the node “society”. The category-page bipartite graph represents class to instance relations, for example, the category “military” contains the page “Armed Forces”. And the last structure represents the relation from pages to specific version contents.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algorithm, when given these three fold structure, and a specific category node c, we can extract the category-level topic and denote it as </a:t>
            </a:r>
            <a:r>
              <a:rPr lang="en-US" baseline="0" dirty="0" err="1" smtClean="0"/>
              <a:t>hc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11</a:t>
            </a:fld>
            <a:endParaRPr lang="en-US"/>
          </a:p>
        </p:txBody>
      </p:sp>
    </p:spTree>
    <p:extLst>
      <p:ext uri="{BB962C8B-B14F-4D97-AF65-F5344CB8AC3E}">
        <p14:creationId xmlns:p14="http://schemas.microsoft.com/office/powerpoint/2010/main" val="91879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given the category node ”Military”,</a:t>
            </a:r>
            <a:r>
              <a:rPr lang="en-US" baseline="0" dirty="0" smtClean="0"/>
              <a:t> we can extract its topic, containing the words such as army, military, air, command, force, and their corresponding weights in the topic.</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12</a:t>
            </a:fld>
            <a:endParaRPr lang="en-US"/>
          </a:p>
        </p:txBody>
      </p:sp>
    </p:spTree>
    <p:extLst>
      <p:ext uri="{BB962C8B-B14F-4D97-AF65-F5344CB8AC3E}">
        <p14:creationId xmlns:p14="http://schemas.microsoft.com/office/powerpoint/2010/main" val="145863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extracting</a:t>
            </a:r>
            <a:r>
              <a:rPr lang="en-US" baseline="0" dirty="0" smtClean="0"/>
              <a:t> knowledge base’s category-level topics, we can transfer it into microblog stream. The traditional transfer learning conduct the learning on the source domain and the target domain simultaneously. We instead only focus on the target domain, and use the knowledge base’s category-level topic as the prior knowledge in our designed </a:t>
            </a:r>
            <a:r>
              <a:rPr lang="en-US" baseline="0" dirty="0" err="1" smtClean="0"/>
              <a:t>CTrans</a:t>
            </a:r>
            <a:r>
              <a:rPr lang="en-US" baseline="0" dirty="0" smtClean="0"/>
              <a:t>-LDA, which </a:t>
            </a:r>
            <a:r>
              <a:rPr lang="en-US" baseline="0" smtClean="0"/>
              <a:t>is denoted as tau k.</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13</a:t>
            </a:fld>
            <a:endParaRPr lang="en-US"/>
          </a:p>
        </p:txBody>
      </p:sp>
    </p:spTree>
    <p:extLst>
      <p:ext uri="{BB962C8B-B14F-4D97-AF65-F5344CB8AC3E}">
        <p14:creationId xmlns:p14="http://schemas.microsoft.com/office/powerpoint/2010/main" val="72356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including public opinion analysis, public security, disaster response, and breaking news report. And </a:t>
            </a:r>
            <a:r>
              <a:rPr lang="en-US" baseline="0" dirty="0" smtClean="0"/>
              <a:t>in this list, </a:t>
            </a:r>
            <a:r>
              <a:rPr lang="en-US" baseline="0" dirty="0" smtClean="0"/>
              <a:t>the last application attracts many news agencies, such as Reuters.</a:t>
            </a:r>
          </a:p>
          <a:p>
            <a:r>
              <a:rPr lang="en-US" baseline="0" dirty="0" smtClean="0"/>
              <a:t>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including fast changing, high noise, and tweet’s short length.</a:t>
            </a:r>
          </a:p>
          <a:p>
            <a:r>
              <a:rPr lang="en-US" baseline="0" dirty="0" smtClean="0"/>
              <a:t>More than that, we found another key factor, that small events always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much more attention and get more tweets to report it. For example, in terms of how many related human labeled tweets in the corpus,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have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have happened related to this word, as this word “hood” is often used as the hat. </a:t>
            </a:r>
            <a:r>
              <a:rPr lang="en-US" altLang="zh-CN" baseline="0" dirty="0" smtClean="0"/>
              <a:t>But refer to Knowledge base, we can know the word “hood” is a part of the phrase “fort hood”, a US military installation in Texas. After enriching the semantics, we can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and filtering out noises by Knowledge Base for microblogs is attractive. As knowledge base is well organized, constructed elaborately,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of</a:t>
            </a:r>
            <a:r>
              <a:rPr lang="zh-CN" altLang="en-US" baseline="0" dirty="0" smtClean="0"/>
              <a:t> </a:t>
            </a:r>
            <a:r>
              <a:rPr lang="en-US" altLang="zh-CN" baseline="0" dirty="0" smtClean="0"/>
              <a:t>leveraging</a:t>
            </a:r>
            <a:r>
              <a:rPr lang="zh-CN" altLang="en-US" baseline="0" dirty="0" smtClean="0"/>
              <a:t> </a:t>
            </a:r>
            <a:r>
              <a:rPr lang="en-US" altLang="zh-CN" baseline="0" dirty="0" smtClean="0"/>
              <a:t>knowledge</a:t>
            </a:r>
            <a:r>
              <a:rPr lang="zh-CN" altLang="en-US" baseline="0" dirty="0" smtClean="0"/>
              <a:t> </a:t>
            </a:r>
            <a:r>
              <a:rPr lang="en-US" altLang="zh-CN" baseline="0" dirty="0" smtClean="0"/>
              <a:t>base</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a:off x="5570984" y="3613533"/>
            <a:ext cx="1025759" cy="33798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941425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620459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TotalTime>
  <Words>1200</Words>
  <Application>Microsoft Macintosh PowerPoint</Application>
  <PresentationFormat>On-screen Show (4:3)</PresentationFormat>
  <Paragraphs>28</Paragraphs>
  <Slides>25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2017-03-26T04:56:22Z</dcterms:created>
  <dcterms:modified xsi:type="dcterms:W3CDTF">2017-03-26T20:51:17Z</dcterms:modified>
</cp:coreProperties>
</file>